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0" r:id="rId9"/>
    <p:sldId id="266" r:id="rId10"/>
    <p:sldId id="267" r:id="rId11"/>
    <p:sldId id="268" r:id="rId12"/>
    <p:sldId id="269" r:id="rId13"/>
    <p:sldId id="270" r:id="rId14"/>
    <p:sldId id="262" r:id="rId15"/>
    <p:sldId id="261" r:id="rId16"/>
    <p:sldId id="273" r:id="rId17"/>
    <p:sldId id="272" r:id="rId18"/>
    <p:sldId id="276" r:id="rId19"/>
    <p:sldId id="275" r:id="rId20"/>
    <p:sldId id="274" r:id="rId21"/>
    <p:sldId id="271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D1FC-7C98-4234-9757-75F6994DCA3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8FD4-71B2-4018-960F-86B5DCB14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D1FC-7C98-4234-9757-75F6994DCA3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8FD4-71B2-4018-960F-86B5DCB14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D1FC-7C98-4234-9757-75F6994DCA3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8FD4-71B2-4018-960F-86B5DCB14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D1FC-7C98-4234-9757-75F6994DCA3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8FD4-71B2-4018-960F-86B5DCB14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D1FC-7C98-4234-9757-75F6994DCA3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8FD4-71B2-4018-960F-86B5DCB14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D1FC-7C98-4234-9757-75F6994DCA3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8FD4-71B2-4018-960F-86B5DCB14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D1FC-7C98-4234-9757-75F6994DCA3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8FD4-71B2-4018-960F-86B5DCB14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D1FC-7C98-4234-9757-75F6994DCA3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8FD4-71B2-4018-960F-86B5DCB14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D1FC-7C98-4234-9757-75F6994DCA3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8FD4-71B2-4018-960F-86B5DCB14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D1FC-7C98-4234-9757-75F6994DCA3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8FD4-71B2-4018-960F-86B5DCB14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D1FC-7C98-4234-9757-75F6994DCA3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8FD4-71B2-4018-960F-86B5DCB14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D1FC-7C98-4234-9757-75F6994DCA3A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8FD4-71B2-4018-960F-86B5DCB14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gif"/><Relationship Id="rId3" Type="http://schemas.openxmlformats.org/officeDocument/2006/relationships/image" Target="../media/image52.jpeg"/><Relationship Id="rId7" Type="http://schemas.openxmlformats.org/officeDocument/2006/relationships/image" Target="../media/image56.gif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" Type="http://schemas.openxmlformats.org/officeDocument/2006/relationships/image" Target="../media/image1.jpeg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gif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gif"/><Relationship Id="rId14" Type="http://schemas.openxmlformats.org/officeDocument/2006/relationships/image" Target="../media/image6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11" Type="http://schemas.openxmlformats.org/officeDocument/2006/relationships/image" Target="../media/image82.pn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gif"/><Relationship Id="rId7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jpeg"/><Relationship Id="rId3" Type="http://schemas.openxmlformats.org/officeDocument/2006/relationships/image" Target="../media/image94.jpeg"/><Relationship Id="rId7" Type="http://schemas.openxmlformats.org/officeDocument/2006/relationships/image" Target="../media/image98.png"/><Relationship Id="rId12" Type="http://schemas.openxmlformats.org/officeDocument/2006/relationships/image" Target="../media/image10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eg"/><Relationship Id="rId11" Type="http://schemas.openxmlformats.org/officeDocument/2006/relationships/image" Target="../media/image102.jpeg"/><Relationship Id="rId5" Type="http://schemas.openxmlformats.org/officeDocument/2006/relationships/image" Target="../media/image96.jpeg"/><Relationship Id="rId10" Type="http://schemas.openxmlformats.org/officeDocument/2006/relationships/image" Target="../media/image101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Relationship Id="rId14" Type="http://schemas.openxmlformats.org/officeDocument/2006/relationships/image" Target="../media/image10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10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jpeg"/><Relationship Id="rId5" Type="http://schemas.openxmlformats.org/officeDocument/2006/relationships/image" Target="../media/image109.jpeg"/><Relationship Id="rId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13" Type="http://schemas.openxmlformats.org/officeDocument/2006/relationships/image" Target="../media/image119.png"/><Relationship Id="rId3" Type="http://schemas.openxmlformats.org/officeDocument/2006/relationships/image" Target="../media/image110.jpeg"/><Relationship Id="rId7" Type="http://schemas.openxmlformats.org/officeDocument/2006/relationships/image" Target="../media/image114.png"/><Relationship Id="rId12" Type="http://schemas.openxmlformats.org/officeDocument/2006/relationships/image" Target="../media/image1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90.jpeg"/><Relationship Id="rId5" Type="http://schemas.openxmlformats.org/officeDocument/2006/relationships/image" Target="../media/image112.jpeg"/><Relationship Id="rId10" Type="http://schemas.openxmlformats.org/officeDocument/2006/relationships/image" Target="../media/image117.jpeg"/><Relationship Id="rId4" Type="http://schemas.openxmlformats.org/officeDocument/2006/relationships/image" Target="../media/image111.png"/><Relationship Id="rId9" Type="http://schemas.openxmlformats.org/officeDocument/2006/relationships/image" Target="../media/image1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259632" y="2060848"/>
            <a:ext cx="7200800" cy="31683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Речевые игры с трудными звуками» </a:t>
            </a:r>
          </a:p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практикум для воспитателей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http://steshka.ru/wp-content/uploads/2014/05/bukv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36912"/>
            <a:ext cx="1368152" cy="1490574"/>
          </a:xfrm>
          <a:prstGeom prst="rect">
            <a:avLst/>
          </a:prstGeom>
          <a:noFill/>
        </p:spPr>
      </p:pic>
      <p:pic>
        <p:nvPicPr>
          <p:cNvPr id="7" name="Рисунок 6" descr="http://www.bookin.org.ru/book/25678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268760"/>
            <a:ext cx="1328052" cy="13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2007-06.photosight.ru/06/2130192.jpg"/>
          <p:cNvPicPr/>
          <p:nvPr/>
        </p:nvPicPr>
        <p:blipFill>
          <a:blip r:embed="rId5" cstate="print"/>
          <a:srcRect l="7804" t="7947" r="7540" b="9272"/>
          <a:stretch>
            <a:fillRect/>
          </a:stretch>
        </p:blipFill>
        <p:spPr bwMode="auto">
          <a:xfrm>
            <a:off x="5724128" y="1412776"/>
            <a:ext cx="1658486" cy="1296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dasha46.narod.ru/Encyclopedic_Knowledge/Biology/Animals/BugsAndInsects/2/Komar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852936"/>
            <a:ext cx="1520362" cy="117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img-fotki.yandex.ru/get/5816/230171852.a/0_123ddb_b4f43bf3_M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293096"/>
            <a:ext cx="2448272" cy="187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toin.ru/image/data/phone-clipart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420888"/>
            <a:ext cx="1003150" cy="157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incident59.ru/wp-content/uploads/zvonok_v_dver_1.jpg"/>
          <p:cNvPicPr/>
          <p:nvPr/>
        </p:nvPicPr>
        <p:blipFill>
          <a:blip r:embed="rId9" cstate="print"/>
          <a:srcRect l="18923" t="8333" r="19493" b="9263"/>
          <a:stretch>
            <a:fillRect/>
          </a:stretch>
        </p:blipFill>
        <p:spPr bwMode="auto">
          <a:xfrm>
            <a:off x="1187624" y="4437112"/>
            <a:ext cx="2304256" cy="15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242088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ЗА-ЗА-ЗА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1-tub-ru.yandex.net/i?id=9ac1f7d1174a906c4b22c9f6a113c2aa&amp;n=33&amp;h=215&amp;w=2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01008"/>
            <a:ext cx="2662179" cy="211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1556793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картинке игрушки. Назови их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Если в названии игрушки есть звук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», то она заводная. Обведи рядом с игрушкой ключик.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http://toys63.ru/images/product/42065_1.jpeg"/>
          <p:cNvPicPr/>
          <p:nvPr/>
        </p:nvPicPr>
        <p:blipFill>
          <a:blip r:embed="rId3" cstate="print"/>
          <a:srcRect l="7487" t="6303" r="12962" b="6302"/>
          <a:stretch>
            <a:fillRect/>
          </a:stretch>
        </p:blipFill>
        <p:spPr bwMode="auto">
          <a:xfrm>
            <a:off x="899592" y="2420888"/>
            <a:ext cx="10801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dn.eksmo.ru/v2/ITD000000000292132/COVER/cover3d1__w6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492896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ir-igrushki.ru/published/publicdata/NEW/attachments/SC/products_pictures/KO-0589_en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708920"/>
            <a:ext cx="1556301" cy="86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oysmoscow.ru/products_pictures/kukla_ksyusha_30_sm-47288-B.jpg"/>
          <p:cNvPicPr/>
          <p:nvPr/>
        </p:nvPicPr>
        <p:blipFill>
          <a:blip r:embed="rId6" cstate="print"/>
          <a:srcRect l="9073" t="8511" r="10408" b="4787"/>
          <a:stretch>
            <a:fillRect/>
          </a:stretch>
        </p:blipFill>
        <p:spPr bwMode="auto">
          <a:xfrm>
            <a:off x="755576" y="4149080"/>
            <a:ext cx="864096" cy="175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toyzez.ru/published/publicdata/TOYZEZRWA/attachments/SC/products_pictures/81HPpgOybIL._SL1500__en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581128"/>
            <a:ext cx="1440160" cy="118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v3toys.ru/kiwi-public-data/Kiwi_Img/06116.jpg"/>
          <p:cNvPicPr/>
          <p:nvPr/>
        </p:nvPicPr>
        <p:blipFill>
          <a:blip r:embed="rId8" cstate="print"/>
          <a:srcRect l="20903" t="-904" r="20194"/>
          <a:stretch>
            <a:fillRect/>
          </a:stretch>
        </p:blipFill>
        <p:spPr bwMode="auto">
          <a:xfrm>
            <a:off x="4572000" y="4293096"/>
            <a:ext cx="1224136" cy="148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.sotmarket.ru/img/detskie_tovary/detskie_igrushki/mjagkie_igrushki/fancy/f03_fancy_sojuzmultfilm_zajaci_24_sm_071196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3933056"/>
            <a:ext cx="792088" cy="177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kuharka.ru/_gallery/img2/1171576898_3.jpg"/>
          <p:cNvPicPr/>
          <p:nvPr/>
        </p:nvPicPr>
        <p:blipFill>
          <a:blip r:embed="rId10" cstate="print"/>
          <a:srcRect l="10553" t="25752" r="15455" b="29766"/>
          <a:stretch>
            <a:fillRect/>
          </a:stretch>
        </p:blipFill>
        <p:spPr bwMode="auto">
          <a:xfrm>
            <a:off x="2123728" y="3212976"/>
            <a:ext cx="864096" cy="33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kuharka.ru/_gallery/img2/1171576898_3.jpg"/>
          <p:cNvPicPr/>
          <p:nvPr/>
        </p:nvPicPr>
        <p:blipFill>
          <a:blip r:embed="rId10" cstate="print"/>
          <a:srcRect l="10553" t="25752" r="15455" b="29766"/>
          <a:stretch>
            <a:fillRect/>
          </a:stretch>
        </p:blipFill>
        <p:spPr bwMode="auto">
          <a:xfrm>
            <a:off x="3707904" y="3789040"/>
            <a:ext cx="864096" cy="33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kuharka.ru/_gallery/img2/1171576898_3.jpg"/>
          <p:cNvPicPr/>
          <p:nvPr/>
        </p:nvPicPr>
        <p:blipFill>
          <a:blip r:embed="rId10" cstate="print"/>
          <a:srcRect l="10553" t="25752" r="15455" b="29766"/>
          <a:stretch>
            <a:fillRect/>
          </a:stretch>
        </p:blipFill>
        <p:spPr bwMode="auto">
          <a:xfrm>
            <a:off x="5580112" y="3212976"/>
            <a:ext cx="864096" cy="33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kuharka.ru/_gallery/img2/1171576898_3.jpg"/>
          <p:cNvPicPr/>
          <p:nvPr/>
        </p:nvPicPr>
        <p:blipFill>
          <a:blip r:embed="rId10" cstate="print"/>
          <a:srcRect l="10553" t="25752" r="15455" b="29766"/>
          <a:stretch>
            <a:fillRect/>
          </a:stretch>
        </p:blipFill>
        <p:spPr bwMode="auto">
          <a:xfrm>
            <a:off x="6660232" y="5373216"/>
            <a:ext cx="864096" cy="33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kuharka.ru/_gallery/img2/1171576898_3.jpg"/>
          <p:cNvPicPr/>
          <p:nvPr/>
        </p:nvPicPr>
        <p:blipFill>
          <a:blip r:embed="rId10" cstate="print"/>
          <a:srcRect l="10553" t="25752" r="15455" b="29766"/>
          <a:stretch>
            <a:fillRect/>
          </a:stretch>
        </p:blipFill>
        <p:spPr bwMode="auto">
          <a:xfrm>
            <a:off x="5004048" y="5805264"/>
            <a:ext cx="864096" cy="33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kuharka.ru/_gallery/img2/1171576898_3.jpg"/>
          <p:cNvPicPr/>
          <p:nvPr/>
        </p:nvPicPr>
        <p:blipFill>
          <a:blip r:embed="rId10" cstate="print"/>
          <a:srcRect l="10553" t="25752" r="15455" b="29766"/>
          <a:stretch>
            <a:fillRect/>
          </a:stretch>
        </p:blipFill>
        <p:spPr bwMode="auto">
          <a:xfrm>
            <a:off x="3275856" y="5805264"/>
            <a:ext cx="864096" cy="33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kuharka.ru/_gallery/img2/1171576898_3.jpg"/>
          <p:cNvPicPr/>
          <p:nvPr/>
        </p:nvPicPr>
        <p:blipFill>
          <a:blip r:embed="rId10" cstate="print"/>
          <a:srcRect l="10553" t="25752" r="15455" b="29766"/>
          <a:stretch>
            <a:fillRect/>
          </a:stretch>
        </p:blipFill>
        <p:spPr bwMode="auto">
          <a:xfrm>
            <a:off x="1763688" y="5589240"/>
            <a:ext cx="864096" cy="33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7650" name="Picture 2" descr="http://socant.ru/images/thumb/e/e3/%D0%A6.png/200px-%D0%A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80728"/>
            <a:ext cx="4068613" cy="4536504"/>
          </a:xfrm>
          <a:prstGeom prst="rect">
            <a:avLst/>
          </a:prstGeom>
          <a:noFill/>
        </p:spPr>
      </p:pic>
      <p:pic>
        <p:nvPicPr>
          <p:cNvPr id="27652" name="Picture 4" descr="https://im0-tub-ru.yandex.net/i?id=3137357d3e1f793fd06d00bf2f20931d&amp;n=33&amp;h=215&amp;w=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068960"/>
            <a:ext cx="1238250" cy="2047876"/>
          </a:xfrm>
          <a:prstGeom prst="rect">
            <a:avLst/>
          </a:prstGeom>
          <a:noFill/>
        </p:spPr>
      </p:pic>
      <p:pic>
        <p:nvPicPr>
          <p:cNvPr id="8" name="Picture 4" descr="https://im0-tub-ru.yandex.net/i?id=3137357d3e1f793fd06d00bf2f20931d&amp;n=33&amp;h=215&amp;w=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212976"/>
            <a:ext cx="123825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7410" name="Picture 2" descr="http://img0.liveinternet.ru/images/attach/c/11/116/205/116205032_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050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http://www.egmont.ru/_img/background/fon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7920880" cy="461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fotkionline.ucoz.ru/_ph/5/65915597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501008"/>
            <a:ext cx="1165608" cy="116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laying-field.ru/img/2015/051723/272117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653136"/>
            <a:ext cx="2039816" cy="162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8674" name="Picture 2" descr="http://overgraph.ru/images/1524773_voprositelnyi-znak-karti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780928"/>
            <a:ext cx="969499" cy="2055888"/>
          </a:xfrm>
          <a:prstGeom prst="rect">
            <a:avLst/>
          </a:prstGeom>
          <a:noFill/>
        </p:spPr>
      </p:pic>
      <p:pic>
        <p:nvPicPr>
          <p:cNvPr id="28676" name="Picture 4" descr="http://evrikak.ru/wp-content/uploads/2015/03/379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556792"/>
            <a:ext cx="2438400" cy="2438400"/>
          </a:xfrm>
          <a:prstGeom prst="rect">
            <a:avLst/>
          </a:prstGeom>
          <a:noFill/>
        </p:spPr>
      </p:pic>
      <p:pic>
        <p:nvPicPr>
          <p:cNvPr id="28678" name="Picture 6" descr="http://mywishlist.ru/pic/i/wish/orig/000/841/80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916832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www.coollady.ru/pic/0003/063/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005064"/>
            <a:ext cx="2592287" cy="1753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1988839"/>
          <a:ext cx="7056783" cy="4032447"/>
        </p:xfrm>
        <a:graphic>
          <a:graphicData uri="http://schemas.openxmlformats.org/drawingml/2006/table">
            <a:tbl>
              <a:tblPr/>
              <a:tblGrid>
                <a:gridCol w="1411261"/>
                <a:gridCol w="1411261"/>
                <a:gridCol w="1411261"/>
                <a:gridCol w="1411261"/>
                <a:gridCol w="1411739"/>
              </a:tblGrid>
              <a:tr h="134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711" name="Рисунок 7" descr="http://www.playing-field.ru/img/2015/051907/58295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88840"/>
            <a:ext cx="936104" cy="1248139"/>
          </a:xfrm>
          <a:prstGeom prst="rect">
            <a:avLst/>
          </a:prstGeom>
          <a:noFill/>
        </p:spPr>
      </p:pic>
      <p:pic>
        <p:nvPicPr>
          <p:cNvPr id="29710" name="Рисунок 10" descr="http://www.playing-field.ru/img/2015/051900/59346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060848"/>
            <a:ext cx="936104" cy="1259485"/>
          </a:xfrm>
          <a:prstGeom prst="rect">
            <a:avLst/>
          </a:prstGeom>
          <a:noFill/>
        </p:spPr>
      </p:pic>
      <p:pic>
        <p:nvPicPr>
          <p:cNvPr id="29709" name="Рисунок 13" descr="http://kidsclever.ru/sites/default/files/raskraska_shipovni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916832"/>
            <a:ext cx="1239939" cy="1397893"/>
          </a:xfrm>
          <a:prstGeom prst="rect">
            <a:avLst/>
          </a:prstGeom>
          <a:noFill/>
        </p:spPr>
      </p:pic>
      <p:pic>
        <p:nvPicPr>
          <p:cNvPr id="29708" name="Рисунок 16" descr="http://www.playing-field.ru/img/2015/052204/22063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060848"/>
            <a:ext cx="792088" cy="1053554"/>
          </a:xfrm>
          <a:prstGeom prst="rect">
            <a:avLst/>
          </a:prstGeom>
          <a:noFill/>
        </p:spPr>
      </p:pic>
      <p:pic>
        <p:nvPicPr>
          <p:cNvPr id="29707" name="Рисунок 19" descr="http://bom-bom.ru/wp-content/uploads/2013/10/5188.gif"/>
          <p:cNvPicPr>
            <a:picLocks noChangeAspect="1" noChangeArrowheads="1"/>
          </p:cNvPicPr>
          <p:nvPr/>
        </p:nvPicPr>
        <p:blipFill>
          <a:blip r:embed="rId7" cstate="print"/>
          <a:srcRect l="7536" t="20824" r="8681" b="24940"/>
          <a:stretch>
            <a:fillRect/>
          </a:stretch>
        </p:blipFill>
        <p:spPr bwMode="auto">
          <a:xfrm>
            <a:off x="6732240" y="2132856"/>
            <a:ext cx="1080120" cy="947062"/>
          </a:xfrm>
          <a:prstGeom prst="rect">
            <a:avLst/>
          </a:prstGeom>
          <a:noFill/>
        </p:spPr>
      </p:pic>
      <p:pic>
        <p:nvPicPr>
          <p:cNvPr id="29706" name="Рисунок 22" descr="http://zaikinmir.ru/raskras/images/kamish/kamish-raskraski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3356992"/>
            <a:ext cx="936104" cy="1220004"/>
          </a:xfrm>
          <a:prstGeom prst="rect">
            <a:avLst/>
          </a:prstGeom>
          <a:noFill/>
        </p:spPr>
      </p:pic>
      <p:pic>
        <p:nvPicPr>
          <p:cNvPr id="29705" name="Рисунок 25" descr="http://www.playing-field.ru/img/2015/052107/28301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3501008"/>
            <a:ext cx="1080120" cy="896426"/>
          </a:xfrm>
          <a:prstGeom prst="rect">
            <a:avLst/>
          </a:prstGeom>
          <a:noFill/>
        </p:spPr>
      </p:pic>
      <p:pic>
        <p:nvPicPr>
          <p:cNvPr id="29704" name="Рисунок 28" descr="http://www.detskiy-mir.net/images/paint/1877_a4.gif"/>
          <p:cNvPicPr>
            <a:picLocks noChangeAspect="1" noChangeArrowheads="1"/>
          </p:cNvPicPr>
          <p:nvPr/>
        </p:nvPicPr>
        <p:blipFill>
          <a:blip r:embed="rId10" cstate="print"/>
          <a:srcRect l="4198" t="2940" r="2766" b="2521"/>
          <a:stretch>
            <a:fillRect/>
          </a:stretch>
        </p:blipFill>
        <p:spPr bwMode="auto">
          <a:xfrm>
            <a:off x="3851920" y="3427732"/>
            <a:ext cx="864096" cy="1215135"/>
          </a:xfrm>
          <a:prstGeom prst="rect">
            <a:avLst/>
          </a:prstGeom>
          <a:noFill/>
        </p:spPr>
      </p:pic>
      <p:pic>
        <p:nvPicPr>
          <p:cNvPr id="29703" name="Рисунок 31" descr="http://ja-rastu.ru/uploads/posts/2015-10/thumbs/1444289125_10.jpg"/>
          <p:cNvPicPr>
            <a:picLocks noChangeAspect="1" noChangeArrowheads="1"/>
          </p:cNvPicPr>
          <p:nvPr/>
        </p:nvPicPr>
        <p:blipFill>
          <a:blip r:embed="rId11" cstate="print"/>
          <a:srcRect l="12473" t="3191" r="14211"/>
          <a:stretch>
            <a:fillRect/>
          </a:stretch>
        </p:blipFill>
        <p:spPr bwMode="auto">
          <a:xfrm>
            <a:off x="5220072" y="3429000"/>
            <a:ext cx="1152128" cy="1072119"/>
          </a:xfrm>
          <a:prstGeom prst="rect">
            <a:avLst/>
          </a:prstGeom>
          <a:noFill/>
        </p:spPr>
      </p:pic>
      <p:pic>
        <p:nvPicPr>
          <p:cNvPr id="29702" name="Рисунок 37" descr="http://rebenok16.ru/wp-content/uploads/2013/03/raskraski-dlya-malishey-loshadk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3429000"/>
            <a:ext cx="1152128" cy="1225150"/>
          </a:xfrm>
          <a:prstGeom prst="rect">
            <a:avLst/>
          </a:prstGeom>
          <a:noFill/>
        </p:spPr>
      </p:pic>
      <p:pic>
        <p:nvPicPr>
          <p:cNvPr id="29701" name="Рисунок 40" descr="http://www.playing-field.ru/img/2015/052114/46482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4797152"/>
            <a:ext cx="1110471" cy="1035943"/>
          </a:xfrm>
          <a:prstGeom prst="rect">
            <a:avLst/>
          </a:prstGeom>
          <a:noFill/>
        </p:spPr>
      </p:pic>
      <p:pic>
        <p:nvPicPr>
          <p:cNvPr id="29700" name="Рисунок 34" descr="http://www.playing-field.ru/img/2015/051815/0006059"/>
          <p:cNvPicPr>
            <a:picLocks noChangeAspect="1" noChangeArrowheads="1"/>
          </p:cNvPicPr>
          <p:nvPr/>
        </p:nvPicPr>
        <p:blipFill>
          <a:blip r:embed="rId14" cstate="print"/>
          <a:srcRect l="8020" t="15294" r="7436" b="12059"/>
          <a:stretch>
            <a:fillRect/>
          </a:stretch>
        </p:blipFill>
        <p:spPr bwMode="auto">
          <a:xfrm>
            <a:off x="1187624" y="4725144"/>
            <a:ext cx="1080120" cy="1253269"/>
          </a:xfrm>
          <a:prstGeom prst="rect">
            <a:avLst/>
          </a:prstGeom>
          <a:noFill/>
        </p:spPr>
      </p:pic>
      <p:pic>
        <p:nvPicPr>
          <p:cNvPr id="29699" name="Рисунок 46" descr="http://www.clker.com/cliparts/8/4/c/a/1341399502637681071scarf%20(2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8064" y="4941168"/>
            <a:ext cx="1224136" cy="866780"/>
          </a:xfrm>
          <a:prstGeom prst="rect">
            <a:avLst/>
          </a:prstGeom>
          <a:noFill/>
        </p:spPr>
      </p:pic>
      <p:pic>
        <p:nvPicPr>
          <p:cNvPr id="29698" name="Рисунок 43" descr="http://kladraz.ru/images/photos/85d955f1f2024dd1d790adeb6ab856c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5157192"/>
            <a:ext cx="1296144" cy="593764"/>
          </a:xfrm>
          <a:prstGeom prst="rect">
            <a:avLst/>
          </a:prstGeom>
          <a:noFill/>
        </p:spPr>
      </p:pic>
      <p:pic>
        <p:nvPicPr>
          <p:cNvPr id="29697" name="Рисунок 49" descr="http://detskie-raskraski.ru/sites/default/files/raskraska_mishka2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55776" y="4725144"/>
            <a:ext cx="936104" cy="124813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547664" y="119675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Найди слова со слогами ША-ШО-ШИ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1746" name="Picture 2" descr="http://3.bp.blogspot.com/-dghodSUDj3Q/VQdAWSg6kDI/AAAAAAAAAx8/ENoQmVh1GEc/s1600/%D0%9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88840"/>
            <a:ext cx="3168352" cy="3168352"/>
          </a:xfrm>
          <a:prstGeom prst="rect">
            <a:avLst/>
          </a:prstGeom>
          <a:noFill/>
        </p:spPr>
      </p:pic>
      <p:pic>
        <p:nvPicPr>
          <p:cNvPr id="6" name="Рисунок 5" descr="http://img1.liveinternet.ru/images/attach/b/4/103/330/103330333_large_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56792"/>
            <a:ext cx="1584176" cy="161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im2-tub-ru.yandex.net/i?id=5cb7016aeae643014df06d8dcd4c26f4&amp;n=33&amp;h=215&amp;w=27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628800"/>
            <a:ext cx="2088232" cy="1591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img.alicdn.com/bao/uploaded/i1/T1knuxXehFXXa1EYTb_1232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573016"/>
            <a:ext cx="2441749" cy="244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www.antoshka-toys.ru/kiwi-public-data/Kiwi_Img/6841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501008"/>
            <a:ext cx="1944216" cy="248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http://det-sad47.ru/images/33f01721ae7eda700f83f89e052372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293519" cy="486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laycast.ru/uploads/2014/08/10/947724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36912"/>
            <a:ext cx="1152128" cy="11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laycast.ru/uploads/2014/08/10/947724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76872"/>
            <a:ext cx="1152128" cy="11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laycast.ru/uploads/2014/08/10/947724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80928"/>
            <a:ext cx="1152128" cy="11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475656" y="5589240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44408" y="5301208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88024" y="5661248"/>
            <a:ext cx="432048" cy="4320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55576" y="5373216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67944" y="5661248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812360" y="4797152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380312" y="573325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588224" y="4437112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16216" y="5661248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6388" name="Picture 4" descr="http://fotohood.ru/images/246693_zloi-zmei-gorynych-karti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4744"/>
            <a:ext cx="3672408" cy="519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http://www.playcast.ru/uploads/2015/10/29/156571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1512168" cy="136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inderling.ru/wp-content/uploads/2015/12/2499-2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340768"/>
            <a:ext cx="1944216" cy="198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formybaby.ru/picture/product/u43pogd3k0vpqo6515839/g/h150_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340768"/>
            <a:ext cx="2664296" cy="245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ages.berezka-club.ru/uploads/4e/23/product_413219_2_14549027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356992"/>
            <a:ext cx="1296144" cy="108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eremok.estalsad1.edumsko.ru/uploads/6000/22553/persona/news/0_1315fe_26d03271_L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356992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iles.ub.ua/goods/goods-photos/22/51058_306221_8090427770cce507c520df89fe00cf90-54066498.jpg"/>
          <p:cNvPicPr/>
          <p:nvPr/>
        </p:nvPicPr>
        <p:blipFill>
          <a:blip r:embed="rId8" cstate="print"/>
          <a:srcRect b="4093"/>
          <a:stretch>
            <a:fillRect/>
          </a:stretch>
        </p:blipFill>
        <p:spPr bwMode="auto">
          <a:xfrm>
            <a:off x="3779912" y="3501008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coollady.ru/pic/0002/057/15_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5013176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vceznaika.ru/production/images/big/776914.jpg"/>
          <p:cNvPicPr/>
          <p:nvPr/>
        </p:nvPicPr>
        <p:blipFill>
          <a:blip r:embed="rId10" cstate="print"/>
          <a:srcRect l="11697" t="2370" r="9764" b="2671"/>
          <a:stretch>
            <a:fillRect/>
          </a:stretch>
        </p:blipFill>
        <p:spPr bwMode="auto">
          <a:xfrm>
            <a:off x="6804248" y="4149080"/>
            <a:ext cx="1468106" cy="17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ng-images.ru/wp-content/uploads/2015/01/bug_PNG3992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4941168"/>
            <a:ext cx="936104" cy="98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ages.clipartpanda.com/frog-clip-art-zxignAgcA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5157192"/>
            <a:ext cx="1152127" cy="111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nv.prines.ru/upload/images/64-1397332360.jpg"/>
          <p:cNvPicPr/>
          <p:nvPr/>
        </p:nvPicPr>
        <p:blipFill>
          <a:blip r:embed="rId13" cstate="print"/>
          <a:srcRect l="4222" t="19444" r="5191" b="17361"/>
          <a:stretch>
            <a:fillRect/>
          </a:stretch>
        </p:blipFill>
        <p:spPr bwMode="auto">
          <a:xfrm>
            <a:off x="3635896" y="5229200"/>
            <a:ext cx="1440160" cy="8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http://fotohood.ru/images/246693_zloi-zmei-gorynych-karti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2520280" cy="3565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4vector.com/i/free-vector-cartoon-clip-art-fence_094487_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3356992"/>
            <a:ext cx="2376264" cy="12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4vector.com/i/free-vector-cartoon-clip-art-fence_094487_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356992"/>
            <a:ext cx="2376264" cy="12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1.bp.blogspot.com/-s8bL9762iRM/T-a8PUTtefI/AAAAAAAAAXY/dlSbDpEWprA/s1600/Molotok_slesarniy_s_kruglim_boyko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869160"/>
            <a:ext cx="1656184" cy="1217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openclipart.org/image/2400px/svg_to_png/2516/Machovka-Nail.png"/>
          <p:cNvPicPr/>
          <p:nvPr/>
        </p:nvPicPr>
        <p:blipFill>
          <a:blip r:embed="rId6" cstate="print"/>
          <a:srcRect l="24027" t="18062" r="29801" b="18900"/>
          <a:stretch>
            <a:fillRect/>
          </a:stretch>
        </p:blipFill>
        <p:spPr bwMode="auto">
          <a:xfrm>
            <a:off x="2987824" y="5013176"/>
            <a:ext cx="504056" cy="9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openclipart.org/image/2400px/svg_to_png/2516/Machovka-Nail.png"/>
          <p:cNvPicPr/>
          <p:nvPr/>
        </p:nvPicPr>
        <p:blipFill>
          <a:blip r:embed="rId6" cstate="print"/>
          <a:srcRect l="24027" t="18062" r="29801" b="18900"/>
          <a:stretch>
            <a:fillRect/>
          </a:stretch>
        </p:blipFill>
        <p:spPr bwMode="auto">
          <a:xfrm>
            <a:off x="3563888" y="5085184"/>
            <a:ext cx="504056" cy="9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openclipart.org/image/2400px/svg_to_png/2516/Machovka-Nail.png"/>
          <p:cNvPicPr/>
          <p:nvPr/>
        </p:nvPicPr>
        <p:blipFill>
          <a:blip r:embed="rId6" cstate="print"/>
          <a:srcRect l="24027" t="18062" r="29801" b="18900"/>
          <a:stretch>
            <a:fillRect/>
          </a:stretch>
        </p:blipFill>
        <p:spPr bwMode="auto">
          <a:xfrm>
            <a:off x="4139952" y="4941168"/>
            <a:ext cx="504056" cy="9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openclipart.org/image/2400px/svg_to_png/2516/Machovka-Nail.png"/>
          <p:cNvPicPr/>
          <p:nvPr/>
        </p:nvPicPr>
        <p:blipFill>
          <a:blip r:embed="rId6" cstate="print"/>
          <a:srcRect l="24027" t="18062" r="29801" b="18900"/>
          <a:stretch>
            <a:fillRect/>
          </a:stretch>
        </p:blipFill>
        <p:spPr bwMode="auto">
          <a:xfrm>
            <a:off x="4716016" y="5013176"/>
            <a:ext cx="504056" cy="9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openclipart.org/image/2400px/svg_to_png/2516/Machovka-Nail.png"/>
          <p:cNvPicPr/>
          <p:nvPr/>
        </p:nvPicPr>
        <p:blipFill>
          <a:blip r:embed="rId6" cstate="print"/>
          <a:srcRect l="24027" t="18062" r="29801" b="18900"/>
          <a:stretch>
            <a:fillRect/>
          </a:stretch>
        </p:blipFill>
        <p:spPr bwMode="auto">
          <a:xfrm>
            <a:off x="5364088" y="4941168"/>
            <a:ext cx="504056" cy="9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http://sh17.oskoluno.ru/pitanie/images/luk.gif"/>
          <p:cNvPicPr/>
          <p:nvPr/>
        </p:nvPicPr>
        <p:blipFill>
          <a:blip r:embed="rId3" cstate="print"/>
          <a:srcRect l="49834" t="2489" r="13782" b="9502"/>
          <a:stretch>
            <a:fillRect/>
          </a:stretch>
        </p:blipFill>
        <p:spPr bwMode="auto">
          <a:xfrm>
            <a:off x="3347864" y="1484784"/>
            <a:ext cx="986408" cy="177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images.easyfreeclipart.com/545/ampoule-de-dessin-anim233-photos-libres-droits-image-17648518-545539.jpg"/>
          <p:cNvPicPr>
            <a:picLocks noChangeAspect="1" noChangeArrowheads="1"/>
          </p:cNvPicPr>
          <p:nvPr/>
        </p:nvPicPr>
        <p:blipFill>
          <a:blip r:embed="rId4" cstate="print"/>
          <a:srcRect l="6934" t="2000" r="53773"/>
          <a:stretch>
            <a:fillRect/>
          </a:stretch>
        </p:blipFill>
        <p:spPr bwMode="auto">
          <a:xfrm>
            <a:off x="1187624" y="3356992"/>
            <a:ext cx="924313" cy="2663896"/>
          </a:xfrm>
          <a:prstGeom prst="rect">
            <a:avLst/>
          </a:prstGeom>
          <a:noFill/>
        </p:spPr>
      </p:pic>
      <p:pic>
        <p:nvPicPr>
          <p:cNvPr id="36870" name="Picture 6" descr="http://berezkasakmara.ucoz.ru/luntik/67447.jpg"/>
          <p:cNvPicPr>
            <a:picLocks noChangeAspect="1" noChangeArrowheads="1"/>
          </p:cNvPicPr>
          <p:nvPr/>
        </p:nvPicPr>
        <p:blipFill>
          <a:blip r:embed="rId5" cstate="print"/>
          <a:srcRect l="51350" t="-541"/>
          <a:stretch>
            <a:fillRect/>
          </a:stretch>
        </p:blipFill>
        <p:spPr bwMode="auto">
          <a:xfrm>
            <a:off x="2771800" y="3573016"/>
            <a:ext cx="1032801" cy="2258616"/>
          </a:xfrm>
          <a:prstGeom prst="rect">
            <a:avLst/>
          </a:prstGeom>
          <a:noFill/>
        </p:spPr>
      </p:pic>
      <p:pic>
        <p:nvPicPr>
          <p:cNvPr id="36872" name="Picture 8" descr="http://img10.proshkolu.ru/content/media/pic/std/4000000/3918000/3917764-32c26e7d2c8ec03a.png"/>
          <p:cNvPicPr>
            <a:picLocks noChangeAspect="1" noChangeArrowheads="1"/>
          </p:cNvPicPr>
          <p:nvPr/>
        </p:nvPicPr>
        <p:blipFill>
          <a:blip r:embed="rId6" cstate="print"/>
          <a:srcRect l="14175" t="17640" r="19676" b="49601"/>
          <a:stretch>
            <a:fillRect/>
          </a:stretch>
        </p:blipFill>
        <p:spPr bwMode="auto">
          <a:xfrm>
            <a:off x="4427984" y="2420888"/>
            <a:ext cx="3024336" cy="936104"/>
          </a:xfrm>
          <a:prstGeom prst="rect">
            <a:avLst/>
          </a:prstGeom>
          <a:noFill/>
        </p:spPr>
      </p:pic>
      <p:pic>
        <p:nvPicPr>
          <p:cNvPr id="36874" name="Picture 10" descr="https://thetomatos.com/wp-content/uploads/2016/11/wood-boat-clipart.jpeg"/>
          <p:cNvPicPr>
            <a:picLocks noChangeAspect="1" noChangeArrowheads="1"/>
          </p:cNvPicPr>
          <p:nvPr/>
        </p:nvPicPr>
        <p:blipFill>
          <a:blip r:embed="rId7" cstate="print"/>
          <a:srcRect l="3465" t="12001" r="1241" b="47994"/>
          <a:stretch>
            <a:fillRect/>
          </a:stretch>
        </p:blipFill>
        <p:spPr bwMode="auto">
          <a:xfrm>
            <a:off x="4283968" y="3933056"/>
            <a:ext cx="3960440" cy="1440160"/>
          </a:xfrm>
          <a:prstGeom prst="rect">
            <a:avLst/>
          </a:prstGeom>
          <a:noFill/>
        </p:spPr>
      </p:pic>
      <p:pic>
        <p:nvPicPr>
          <p:cNvPr id="36876" name="Picture 12" descr="http://zaikinmir.ru/kartinki/images/loshad/loshad-kartinki-1.jpg"/>
          <p:cNvPicPr>
            <a:picLocks noChangeAspect="1" noChangeArrowheads="1"/>
          </p:cNvPicPr>
          <p:nvPr/>
        </p:nvPicPr>
        <p:blipFill>
          <a:blip r:embed="rId8" cstate="print"/>
          <a:srcRect l="47880" t="11340" r="11801" b="10541"/>
          <a:stretch>
            <a:fillRect/>
          </a:stretch>
        </p:blipFill>
        <p:spPr bwMode="auto">
          <a:xfrm>
            <a:off x="1835696" y="1124744"/>
            <a:ext cx="1080120" cy="2092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5848" name="Рисунок 61" descr="http://agro-krona.ru/wp-content/uploads/2014/11/eda-klipart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53325"/>
            <a:ext cx="1762125" cy="1724025"/>
          </a:xfrm>
          <a:prstGeom prst="rect">
            <a:avLst/>
          </a:prstGeom>
          <a:noFill/>
        </p:spPr>
      </p:pic>
      <p:pic>
        <p:nvPicPr>
          <p:cNvPr id="35847" name="Рисунок 64" descr="http://www.dpol4.ru/img/picture/Nov/07/42097de72d38b7232f17c39de9f1b08a/5.jpg"/>
          <p:cNvPicPr>
            <a:picLocks noChangeAspect="1" noChangeArrowheads="1"/>
          </p:cNvPicPr>
          <p:nvPr/>
        </p:nvPicPr>
        <p:blipFill>
          <a:blip r:embed="rId4" cstate="print"/>
          <a:srcRect l="16100" t="5148" r="22580" b="13268"/>
          <a:stretch>
            <a:fillRect/>
          </a:stretch>
        </p:blipFill>
        <p:spPr bwMode="auto">
          <a:xfrm>
            <a:off x="0" y="9277350"/>
            <a:ext cx="1447800" cy="1647825"/>
          </a:xfrm>
          <a:prstGeom prst="rect">
            <a:avLst/>
          </a:prstGeom>
          <a:noFill/>
        </p:spPr>
      </p:pic>
      <p:pic>
        <p:nvPicPr>
          <p:cNvPr id="35846" name="Рисунок 67" descr="http://www.lechim-prosto.ru/wp-content/uploads/2015/07/limon-ot-gepatita-1024x1024.jpg"/>
          <p:cNvPicPr>
            <a:picLocks noChangeAspect="1" noChangeArrowheads="1"/>
          </p:cNvPicPr>
          <p:nvPr/>
        </p:nvPicPr>
        <p:blipFill>
          <a:blip r:embed="rId5" cstate="print"/>
          <a:srcRect l="7466" t="23181" r="2286" b="20811"/>
          <a:stretch>
            <a:fillRect/>
          </a:stretch>
        </p:blipFill>
        <p:spPr bwMode="auto">
          <a:xfrm>
            <a:off x="0" y="10925175"/>
            <a:ext cx="1971675" cy="1228725"/>
          </a:xfrm>
          <a:prstGeom prst="rect">
            <a:avLst/>
          </a:prstGeom>
          <a:noFill/>
        </p:spPr>
      </p:pic>
      <p:pic>
        <p:nvPicPr>
          <p:cNvPr id="35845" name="Рисунок 70" descr="http://xtreme.ws/uploads/posts/2012-06/thumbs/1339392779_e9xbdo6msa07r2f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53900"/>
            <a:ext cx="1676400" cy="1685925"/>
          </a:xfrm>
          <a:prstGeom prst="rect">
            <a:avLst/>
          </a:prstGeom>
          <a:noFill/>
        </p:spPr>
      </p:pic>
      <p:pic>
        <p:nvPicPr>
          <p:cNvPr id="35844" name="Рисунок 73" descr="http://garden.hozvo.ru/storage/bitrix/upload/medialibrary/1ea/lu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297025"/>
            <a:ext cx="1228725" cy="1762125"/>
          </a:xfrm>
          <a:prstGeom prst="rect">
            <a:avLst/>
          </a:prstGeom>
          <a:noFill/>
        </p:spPr>
      </p:pic>
      <p:pic>
        <p:nvPicPr>
          <p:cNvPr id="35843" name="Рисунок 76" descr="http://zakarpatproduct.com/sites/default/files/product/burak1.png?14036809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6059150"/>
            <a:ext cx="1752600" cy="1752600"/>
          </a:xfrm>
          <a:prstGeom prst="rect">
            <a:avLst/>
          </a:prstGeom>
          <a:noFill/>
        </p:spPr>
      </p:pic>
      <p:pic>
        <p:nvPicPr>
          <p:cNvPr id="35842" name="Рисунок 79" descr="http://efdreams.com/data_images/dreams/eggplant/eggplant-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7811750"/>
            <a:ext cx="1676400" cy="1495425"/>
          </a:xfrm>
          <a:prstGeom prst="rect">
            <a:avLst/>
          </a:prstGeom>
          <a:noFill/>
        </p:spPr>
      </p:pic>
      <p:pic>
        <p:nvPicPr>
          <p:cNvPr id="35841" name="Рисунок 82" descr="http://www.ummahweb.net/files/03_carro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9307175"/>
            <a:ext cx="2762250" cy="1304925"/>
          </a:xfrm>
          <a:prstGeom prst="rect">
            <a:avLst/>
          </a:prstGeom>
          <a:noFill/>
        </p:spPr>
      </p:pic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771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546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7096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927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1092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1215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13839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1605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1781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1930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2061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http://cdn1.rf-sp.ru/60/96/609615e34337715f12e9b231388e1f8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5" y="2996952"/>
            <a:ext cx="1440160" cy="145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://atann.ru/upload/shop_3/2/0/4/item_20419/shop_items_catalog_image20419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3768" y="2996952"/>
            <a:ext cx="1944216" cy="142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://www.decorscorpio.ru/images/582480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4008" y="2924944"/>
            <a:ext cx="1368152" cy="154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://teleporto.ru/images/detailed/11012/Polaris_Energy_Line_3451_253440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56176" y="3068960"/>
            <a:ext cx="2304256" cy="134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http://agro-krona.ru/wp-content/uploads/2014/11/eda-klipart-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1758462" cy="172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pol4.ru/img/picture/Nov/07/42097de72d38b7232f17c39de9f1b08a/5.jpg"/>
          <p:cNvPicPr/>
          <p:nvPr/>
        </p:nvPicPr>
        <p:blipFill>
          <a:blip r:embed="rId4" cstate="print"/>
          <a:srcRect l="16100" t="5149" r="22580" b="13267"/>
          <a:stretch>
            <a:fillRect/>
          </a:stretch>
        </p:blipFill>
        <p:spPr bwMode="auto">
          <a:xfrm>
            <a:off x="2555776" y="2780928"/>
            <a:ext cx="1448009" cy="164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lechim-prosto.ru/wp-content/uploads/2015/07/limon-ot-gepatita-1024x1024.jpg"/>
          <p:cNvPicPr/>
          <p:nvPr/>
        </p:nvPicPr>
        <p:blipFill>
          <a:blip r:embed="rId5" cstate="print"/>
          <a:srcRect l="7466" t="23181" r="2286" b="20812"/>
          <a:stretch>
            <a:fillRect/>
          </a:stretch>
        </p:blipFill>
        <p:spPr bwMode="auto">
          <a:xfrm>
            <a:off x="4211960" y="2996952"/>
            <a:ext cx="1972507" cy="12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xtreme.ws/uploads/posts/2012-06/thumbs/1339392779_e9xbdo6msa07r2f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708920"/>
            <a:ext cx="1679051" cy="168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http://garden.hozvo.ru/storage/bitrix/upload/medialibrary/1ea/luk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80928"/>
            <a:ext cx="1225634" cy="17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akarpatproduct.com/sites/default/files/product/burak1.png?140368092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780928"/>
            <a:ext cx="1758461" cy="175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efdreams.com/data_images/dreams/eggplant/eggplant-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852936"/>
            <a:ext cx="1679121" cy="149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ummahweb.net/files/03_carro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356992"/>
            <a:ext cx="2520280" cy="109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http://boombob.ru/img/picture/Jun/27/a8f2cf48470b73a0b3c102bac4fb8a09/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509120"/>
            <a:ext cx="43924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mexkartinka.ru/uploads/posts/2014-09/1411191734_0_7b5b3_3832b3ec_xl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1247042" cy="12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itpatim-store.co.il/userfiles/image/WW1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556792"/>
            <a:ext cx="1224136" cy="116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nachalo4ka.ru/wp-content/uploads/2014/08/Lisa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340768"/>
            <a:ext cx="1080120" cy="13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recueil-de-png.r.e.pic.centerblog.net/3aba8563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412776"/>
            <a:ext cx="964642" cy="13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career.ua/content/news/1345558429_sm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556792"/>
            <a:ext cx="1440160" cy="149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ediasubs.ru/group/uploads/mi/mir-iskusstva-tvorchestva-i-krasotyi/image2/A4MDAyYjZ.jpg"/>
          <p:cNvPicPr/>
          <p:nvPr/>
        </p:nvPicPr>
        <p:blipFill>
          <a:blip r:embed="rId9" cstate="print"/>
          <a:srcRect l="3402" t="2145" r="22789"/>
          <a:stretch>
            <a:fillRect/>
          </a:stretch>
        </p:blipFill>
        <p:spPr bwMode="auto">
          <a:xfrm>
            <a:off x="1475656" y="3068960"/>
            <a:ext cx="1512168" cy="129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m-plus.ru/images/697915_b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2852936"/>
            <a:ext cx="720080" cy="136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berezkasakmara.ucoz.ru/luntik/6744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2852936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megafarsh.ru/uploads/posts/2014-10/1413631803_kot-leopold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4581128"/>
            <a:ext cx="1386673" cy="168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g-fotki.yandex.ru/get/6313/83813999.6eb/0_a289f_52551982_XL"/>
          <p:cNvPicPr/>
          <p:nvPr/>
        </p:nvPicPr>
        <p:blipFill>
          <a:blip r:embed="rId13" cstate="print"/>
          <a:srcRect l="11340" t="206" r="21443"/>
          <a:stretch>
            <a:fillRect/>
          </a:stretch>
        </p:blipFill>
        <p:spPr bwMode="auto">
          <a:xfrm>
            <a:off x="6084168" y="2852936"/>
            <a:ext cx="1008112" cy="16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331640" y="2060848"/>
            <a:ext cx="7200800" cy="31683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2" name="Picture 2" descr="https://ds02.infourok.ru/uploads/ex/0210/0001619f-bf7fee60/hello_html_4abd2b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620000" cy="489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4340" name="Picture 4" descr="http://images.easyfreeclipart.com/455/1057107210841086108310771090-187-1054109210861088108410831077108510801077-10761077109010891082108610751086-1089107210761072--455321.jpg"/>
          <p:cNvPicPr>
            <a:picLocks noChangeAspect="1" noChangeArrowheads="1"/>
          </p:cNvPicPr>
          <p:nvPr/>
        </p:nvPicPr>
        <p:blipFill>
          <a:blip r:embed="rId3" cstate="print"/>
          <a:srcRect t="22002" r="1989" b="25992"/>
          <a:stretch>
            <a:fillRect/>
          </a:stretch>
        </p:blipFill>
        <p:spPr bwMode="auto">
          <a:xfrm>
            <a:off x="1259632" y="1988840"/>
            <a:ext cx="637824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4" descr="http://litsait.ru/images/photos/medium/article178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496855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486" name="Рисунок 13" descr="http://igranadom.ru/uploadedFiles/eshopimages/big/svistulka_Pti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365104"/>
            <a:ext cx="1584176" cy="161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Рисунок 7" descr="http://all4design.ru/uploads/images/Professions,%20work,%20business/preview/Professions,%20work,%20business_10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149080"/>
            <a:ext cx="1911767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Рисунок 10" descr="http://www.hsv-senftenberg.de/level9_cms/images_user/Schiedsrichter/trillerpfei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780928"/>
            <a:ext cx="1210470" cy="101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Рисунок 4" descr="http://users.manchester.edu/student/jestrange/MatterWebQuest/MCj01127460000%5b1%5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700808"/>
            <a:ext cx="1761157" cy="1368152"/>
          </a:xfrm>
          <a:prstGeom prst="rect">
            <a:avLst/>
          </a:prstGeom>
          <a:noFill/>
        </p:spPr>
      </p:pic>
      <p:pic>
        <p:nvPicPr>
          <p:cNvPr id="20482" name="Рисунок 1" descr="https://fs00.infourok.ru/images/doc/199/227333/hello_html_1d76679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630467">
            <a:off x="1627018" y="1294399"/>
            <a:ext cx="1817609" cy="1425709"/>
          </a:xfrm>
          <a:prstGeom prst="rect">
            <a:avLst/>
          </a:prstGeom>
          <a:noFill/>
        </p:spPr>
      </p:pic>
      <p:pic>
        <p:nvPicPr>
          <p:cNvPr id="20481" name="Рисунок 19" descr="http://newsoftek.at.ua/c/cifru/999.jpg"/>
          <p:cNvPicPr>
            <a:picLocks noChangeAspect="1" noChangeArrowheads="1"/>
          </p:cNvPicPr>
          <p:nvPr/>
        </p:nvPicPr>
        <p:blipFill>
          <a:blip r:embed="rId8" cstate="print"/>
          <a:srcRect l="22714" t="19028" r="29997" b="23045"/>
          <a:stretch>
            <a:fillRect/>
          </a:stretch>
        </p:blipFill>
        <p:spPr bwMode="auto">
          <a:xfrm>
            <a:off x="3635896" y="2492896"/>
            <a:ext cx="1815108" cy="1781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что похож звук С?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-53975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1508" name="Picture 4" descr="http://www.svadba-top.ru/images/news/20120313171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34448"/>
            <a:ext cx="4896544" cy="4906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3635896" y="2924944"/>
            <a:ext cx="1368152" cy="12961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Рисунок 6" descr="http://wallpapers1920.ru/img/picture/Jan/31/9eca138d30e4d93156fb0bfdc1819df7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419434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clipartkid.com/images/3/bucket-yellow-clip-art-at-clker-com-vector-clip-art-online-royalty-sEaIef-clipar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88840"/>
            <a:ext cx="864096" cy="81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ictures-hd8.ru/img/articles/Jun/12/54cac639385f93c64e3690148e71ffa8/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484784"/>
            <a:ext cx="1224136" cy="11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nachalo4ka.ru/wp-content/uploads/2014/08/Lisa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564904"/>
            <a:ext cx="1152128" cy="103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foneyes.ru/img/picture/Apr/16/a6eda520d1f9aa7946e3ae3935811a41/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2924944"/>
            <a:ext cx="1891295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lipartion.com/wp-content/uploads/2015/11/banana-clip-art3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991693">
            <a:off x="2473648" y="4907393"/>
            <a:ext cx="1042541" cy="5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wordassociations.ru/image/600x/svg_to_png/TheresaKnott_handbag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221088"/>
            <a:ext cx="1224136" cy="93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kiloto.com/data_images/56ab973a4a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http://botsetto.ru/uploads/posts/2014-11/1415310695_vr7nuxlgvp3hqgj.jpg"/>
          <p:cNvPicPr>
            <a:picLocks noChangeAspect="1"/>
          </p:cNvPicPr>
          <p:nvPr/>
        </p:nvPicPr>
        <p:blipFill>
          <a:blip r:embed="rId3" cstate="print"/>
          <a:srcRect r="31203"/>
          <a:stretch>
            <a:fillRect/>
          </a:stretch>
        </p:blipFill>
        <p:spPr bwMode="auto">
          <a:xfrm>
            <a:off x="611560" y="1772816"/>
            <a:ext cx="2039459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Рисунок 154" descr="http://www.chipmaker.ru/uploads/profile/photo-10882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772816"/>
            <a:ext cx="1630410" cy="1872208"/>
          </a:xfrm>
          <a:prstGeom prst="rect">
            <a:avLst/>
          </a:prstGeom>
          <a:noFill/>
        </p:spPr>
      </p:pic>
      <p:pic>
        <p:nvPicPr>
          <p:cNvPr id="23556" name="Рисунок 157" descr="http://b.detskoie.ru/image/cache/data/products/e/e/samokat-scooter-kettler-germaniya-364x364.jpg"/>
          <p:cNvPicPr>
            <a:picLocks noChangeAspect="1" noChangeArrowheads="1"/>
          </p:cNvPicPr>
          <p:nvPr/>
        </p:nvPicPr>
        <p:blipFill>
          <a:blip r:embed="rId5" cstate="print"/>
          <a:srcRect l="12070" r="19661" b="19608"/>
          <a:stretch>
            <a:fillRect/>
          </a:stretch>
        </p:blipFill>
        <p:spPr bwMode="auto">
          <a:xfrm>
            <a:off x="6660232" y="4293096"/>
            <a:ext cx="1440160" cy="1688683"/>
          </a:xfrm>
          <a:prstGeom prst="rect">
            <a:avLst/>
          </a:prstGeom>
          <a:noFill/>
        </p:spPr>
      </p:pic>
      <p:pic>
        <p:nvPicPr>
          <p:cNvPr id="23555" name="Рисунок 160" descr="http://img0.liveinternet.ru/images/attach/c/3/87/663/87663816_14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124950"/>
            <a:ext cx="3133725" cy="2495550"/>
          </a:xfrm>
          <a:prstGeom prst="rect">
            <a:avLst/>
          </a:prstGeom>
          <a:noFill/>
        </p:spPr>
      </p:pic>
      <p:pic>
        <p:nvPicPr>
          <p:cNvPr id="23554" name="Рисунок 166" descr="http://st03.kakprosto.ru/images/article/2011/8/15/1_5255035b3595d5255035b3599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077700"/>
            <a:ext cx="2409825" cy="1895475"/>
          </a:xfrm>
          <a:prstGeom prst="rect">
            <a:avLst/>
          </a:prstGeom>
          <a:noFill/>
        </p:spPr>
      </p:pic>
      <p:pic>
        <p:nvPicPr>
          <p:cNvPr id="23553" name="Рисунок 163" descr="http://foneyes.ru/img/picture/Apr/16/a6eda520d1f9aa7946e3ae3935811a41/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430375"/>
            <a:ext cx="2809875" cy="1943100"/>
          </a:xfrm>
          <a:prstGeom prst="rect">
            <a:avLst/>
          </a:prstGeom>
          <a:noFill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-450850" y="3562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6143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2713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-450850" y="912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11620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2713" algn="l"/>
              </a:tabLst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-450850" y="13973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23728" y="908720"/>
            <a:ext cx="5184576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Словесная математика: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из каких двух слов образовалась картинка?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/>
          </a:p>
        </p:txBody>
      </p:sp>
      <p:pic>
        <p:nvPicPr>
          <p:cNvPr id="18" name="Рисунок 17" descr="http://img0.liveinternet.ru/images/attach/c/3/87/663/87663816_147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060848"/>
            <a:ext cx="2376264" cy="160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st03.kakprosto.ru/images/article/2011/8/15/1_5255035b3595d5255035b3599a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293096"/>
            <a:ext cx="1944216" cy="146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foneyes.ru/img/picture/Apr/16/a6eda520d1f9aa7946e3ae3935811a41/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933056"/>
            <a:ext cx="2813315" cy="193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87</Words>
  <Application>Microsoft Office PowerPoint</Application>
  <PresentationFormat>Экран (4:3)</PresentationFormat>
  <Paragraphs>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2017-01-15T08:55:47Z</dcterms:created>
  <dcterms:modified xsi:type="dcterms:W3CDTF">2017-01-15T14:59:08Z</dcterms:modified>
</cp:coreProperties>
</file>